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81" r:id="rId2"/>
    <p:sldId id="280" r:id="rId3"/>
    <p:sldId id="258" r:id="rId4"/>
    <p:sldId id="265" r:id="rId5"/>
    <p:sldId id="264" r:id="rId6"/>
    <p:sldId id="260" r:id="rId7"/>
    <p:sldId id="262" r:id="rId8"/>
    <p:sldId id="263" r:id="rId9"/>
    <p:sldId id="268" r:id="rId10"/>
    <p:sldId id="282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" d="100"/>
          <a:sy n="14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ECA0F6-E781-4221-A3B1-C461DBA1E8F8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965292D-31C1-4D37-8279-19EA55BC1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29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A96-957C-BA46-9661-E371F8C88424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530D-CD6A-1547-83DE-D49C0841C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A96-957C-BA46-9661-E371F8C88424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530D-CD6A-1547-83DE-D49C0841C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A96-957C-BA46-9661-E371F8C88424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530D-CD6A-1547-83DE-D49C0841C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A96-957C-BA46-9661-E371F8C88424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530D-CD6A-1547-83DE-D49C0841C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A96-957C-BA46-9661-E371F8C88424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530D-CD6A-1547-83DE-D49C0841C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A96-957C-BA46-9661-E371F8C88424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530D-CD6A-1547-83DE-D49C0841C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A96-957C-BA46-9661-E371F8C88424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530D-CD6A-1547-83DE-D49C0841C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A96-957C-BA46-9661-E371F8C88424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530D-CD6A-1547-83DE-D49C0841C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A96-957C-BA46-9661-E371F8C88424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530D-CD6A-1547-83DE-D49C0841C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A96-957C-BA46-9661-E371F8C88424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530D-CD6A-1547-83DE-D49C0841C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7A96-957C-BA46-9661-E371F8C88424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8530D-CD6A-1547-83DE-D49C0841C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07A96-957C-BA46-9661-E371F8C88424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8530D-CD6A-1547-83DE-D49C0841CD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100" dirty="0" err="1" smtClean="0">
                <a:latin typeface="Cracked"/>
                <a:cs typeface="Cracked"/>
              </a:rPr>
              <a:t>Bellwork</a:t>
            </a:r>
            <a:endParaRPr lang="en-US" sz="8100" dirty="0">
              <a:latin typeface="Cracked"/>
              <a:cs typeface="Cracke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8800" b="1" u="sng" dirty="0" smtClean="0"/>
              <a:t>Enter Quietly</a:t>
            </a:r>
          </a:p>
          <a:p>
            <a:pPr>
              <a:buNone/>
            </a:pPr>
            <a:r>
              <a:rPr lang="en-US" sz="4700" dirty="0" smtClean="0"/>
              <a:t>Sit Anywhere</a:t>
            </a:r>
            <a:endParaRPr lang="en-US" sz="4700" dirty="0"/>
          </a:p>
          <a:p>
            <a:pPr>
              <a:buNone/>
            </a:pPr>
            <a:r>
              <a:rPr lang="en-US" sz="6600" u="sng" dirty="0" smtClean="0"/>
              <a:t>Read and sign Syllabus</a:t>
            </a:r>
            <a:endParaRPr lang="en-US" sz="6600" u="sng" dirty="0"/>
          </a:p>
          <a:p>
            <a:pPr>
              <a:buNone/>
            </a:pPr>
            <a:endParaRPr lang="en-US" sz="4700" dirty="0"/>
          </a:p>
        </p:txBody>
      </p:sp>
    </p:spTree>
    <p:extLst>
      <p:ext uri="{BB962C8B-B14F-4D97-AF65-F5344CB8AC3E}">
        <p14:creationId xmlns:p14="http://schemas.microsoft.com/office/powerpoint/2010/main" val="95154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199"/>
            <a:ext cx="7506928" cy="4830097"/>
          </a:xfrm>
        </p:spPr>
        <p:txBody>
          <a:bodyPr>
            <a:normAutofit/>
          </a:bodyPr>
          <a:lstStyle/>
          <a:p>
            <a:r>
              <a:rPr lang="en-US" dirty="0" smtClean="0"/>
              <a:t>Must have 2 characters</a:t>
            </a:r>
          </a:p>
          <a:p>
            <a:r>
              <a:rPr lang="en-US" dirty="0" smtClean="0"/>
              <a:t>1 location and time</a:t>
            </a:r>
          </a:p>
          <a:p>
            <a:r>
              <a:rPr lang="en-US" dirty="0" smtClean="0"/>
              <a:t>Clear Story, beginning middle and end</a:t>
            </a:r>
          </a:p>
          <a:p>
            <a:r>
              <a:rPr lang="en-US" dirty="0" smtClean="0"/>
              <a:t>Message/Main Idea</a:t>
            </a:r>
            <a:endParaRPr lang="en-US" dirty="0" smtClean="0"/>
          </a:p>
          <a:p>
            <a:r>
              <a:rPr lang="en-US" dirty="0" smtClean="0"/>
              <a:t>Write Quickly! Due the end of this week! </a:t>
            </a:r>
          </a:p>
          <a:p>
            <a:r>
              <a:rPr lang="en-US" dirty="0" smtClean="0"/>
              <a:t>1 page typed = 1 minute</a:t>
            </a:r>
          </a:p>
          <a:p>
            <a:r>
              <a:rPr lang="en-US" dirty="0" smtClean="0"/>
              <a:t>Must be typed before rehearsals</a:t>
            </a:r>
          </a:p>
          <a:p>
            <a:r>
              <a:rPr lang="en-US" dirty="0" smtClean="0"/>
              <a:t>Pick group next class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76165" y="1600200"/>
            <a:ext cx="3787328" cy="391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27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Assigned Seats</a:t>
            </a:r>
          </a:p>
          <a:p>
            <a:r>
              <a:rPr lang="en-US" dirty="0" err="1" smtClean="0"/>
              <a:t>Bellwork</a:t>
            </a:r>
            <a:endParaRPr lang="en-US" dirty="0" smtClean="0"/>
          </a:p>
          <a:p>
            <a:pPr lvl="1"/>
            <a:r>
              <a:rPr lang="en-US" dirty="0" smtClean="0"/>
              <a:t>Enter quietly and Start </a:t>
            </a:r>
            <a:r>
              <a:rPr lang="en-US" dirty="0" err="1" smtClean="0"/>
              <a:t>Bellwork</a:t>
            </a:r>
            <a:r>
              <a:rPr lang="en-US" dirty="0" smtClean="0"/>
              <a:t> immediately</a:t>
            </a:r>
          </a:p>
          <a:p>
            <a:pPr lvl="1"/>
            <a:r>
              <a:rPr lang="en-US" dirty="0" smtClean="0"/>
              <a:t>Start within 30 seconds of ENTERING</a:t>
            </a:r>
          </a:p>
          <a:p>
            <a:r>
              <a:rPr lang="en-US" dirty="0" smtClean="0"/>
              <a:t>Signal lights</a:t>
            </a:r>
          </a:p>
          <a:p>
            <a:r>
              <a:rPr lang="en-US" dirty="0"/>
              <a:t>Pickup/Drop off</a:t>
            </a:r>
          </a:p>
          <a:p>
            <a:r>
              <a:rPr lang="en-US" dirty="0" smtClean="0"/>
              <a:t>Boards</a:t>
            </a:r>
          </a:p>
          <a:p>
            <a:r>
              <a:rPr lang="en-US" dirty="0" smtClean="0"/>
              <a:t>Cell Phone Policy</a:t>
            </a:r>
          </a:p>
          <a:p>
            <a:r>
              <a:rPr lang="en-US" dirty="0" smtClean="0"/>
              <a:t>Raise Hand- Blurting is rude.  </a:t>
            </a:r>
          </a:p>
          <a:p>
            <a:r>
              <a:rPr lang="en-US" dirty="0" smtClean="0"/>
              <a:t>Bathroom</a:t>
            </a:r>
          </a:p>
          <a:p>
            <a:r>
              <a:rPr lang="en-US" dirty="0" smtClean="0"/>
              <a:t>Class website/Ed </a:t>
            </a:r>
            <a:r>
              <a:rPr lang="en-US" dirty="0" err="1" smtClean="0"/>
              <a:t>Modo</a:t>
            </a:r>
            <a:endParaRPr lang="en-US" dirty="0"/>
          </a:p>
          <a:p>
            <a:r>
              <a:rPr lang="en-US" dirty="0" smtClean="0"/>
              <a:t>Excusal “Thank you very much have a nice day!”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63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10 minute Scenes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88259" y="68580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199"/>
            <a:ext cx="7506928" cy="4830097"/>
          </a:xfrm>
        </p:spPr>
        <p:txBody>
          <a:bodyPr>
            <a:normAutofit/>
          </a:bodyPr>
          <a:lstStyle/>
          <a:p>
            <a:r>
              <a:rPr lang="en-US" dirty="0" smtClean="0"/>
              <a:t>Must have 2 characters</a:t>
            </a:r>
          </a:p>
          <a:p>
            <a:r>
              <a:rPr lang="en-US" dirty="0" smtClean="0"/>
              <a:t>1 location and time</a:t>
            </a:r>
          </a:p>
          <a:p>
            <a:r>
              <a:rPr lang="en-US" dirty="0" smtClean="0"/>
              <a:t>Clear Story, beginning middle and end</a:t>
            </a:r>
          </a:p>
          <a:p>
            <a:r>
              <a:rPr lang="en-US" dirty="0" smtClean="0"/>
              <a:t>Message/Main Idea</a:t>
            </a:r>
            <a:endParaRPr lang="en-US" dirty="0" smtClean="0"/>
          </a:p>
          <a:p>
            <a:r>
              <a:rPr lang="en-US" dirty="0" smtClean="0"/>
              <a:t>Write Quickly! Due the end of this week! </a:t>
            </a:r>
          </a:p>
          <a:p>
            <a:r>
              <a:rPr lang="en-US" dirty="0" smtClean="0"/>
              <a:t>1 page typed = 1 minute</a:t>
            </a:r>
          </a:p>
          <a:p>
            <a:r>
              <a:rPr lang="en-US" dirty="0" smtClean="0"/>
              <a:t>Must be typed before rehearsals</a:t>
            </a:r>
          </a:p>
          <a:p>
            <a:r>
              <a:rPr lang="en-US" dirty="0" smtClean="0"/>
              <a:t>Pick group next class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76165" y="1600200"/>
            <a:ext cx="3787328" cy="391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1"/>
            <a:ext cx="8126361" cy="2484797"/>
          </a:xfrm>
        </p:spPr>
        <p:txBody>
          <a:bodyPr>
            <a:normAutofit/>
          </a:bodyPr>
          <a:lstStyle/>
          <a:p>
            <a:r>
              <a:rPr lang="en-US" dirty="0" smtClean="0"/>
              <a:t>2 </a:t>
            </a:r>
            <a:r>
              <a:rPr lang="en-US" dirty="0" err="1" smtClean="0"/>
              <a:t>superheros</a:t>
            </a:r>
            <a:r>
              <a:rPr lang="en-US" dirty="0" smtClean="0"/>
              <a:t> meeting</a:t>
            </a:r>
            <a:endParaRPr lang="en-US" dirty="0" smtClean="0"/>
          </a:p>
          <a:p>
            <a:r>
              <a:rPr lang="en-US" dirty="0" smtClean="0"/>
              <a:t>2 historical figures meeting</a:t>
            </a:r>
          </a:p>
          <a:p>
            <a:r>
              <a:rPr lang="en-US" dirty="0" smtClean="0"/>
              <a:t>2 famous people meeting</a:t>
            </a:r>
          </a:p>
          <a:p>
            <a:r>
              <a:rPr lang="en-US" dirty="0" smtClean="0"/>
              <a:t>Major calamity or problem to overcome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09204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381" y="3331669"/>
            <a:ext cx="2489764" cy="2958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5036" y="2941458"/>
            <a:ext cx="2165990" cy="37385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943897" y="1417638"/>
            <a:ext cx="78162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Smurfett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e meets April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o’neil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Rehearsal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in a group of 3</a:t>
            </a:r>
          </a:p>
          <a:p>
            <a:r>
              <a:rPr lang="en-US" dirty="0" smtClean="0"/>
              <a:t>Each of you will direct the other two </a:t>
            </a:r>
            <a:endParaRPr lang="en-US" dirty="0"/>
          </a:p>
          <a:p>
            <a:r>
              <a:rPr lang="en-US" dirty="0" smtClean="0"/>
              <a:t>You will direct your own 10 minute</a:t>
            </a:r>
          </a:p>
          <a:p>
            <a:r>
              <a:rPr lang="en-US" dirty="0" smtClean="0"/>
              <a:t>You will decide which scene to rehearse each day.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8647" y="621982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45215"/>
              </p:ext>
            </p:extLst>
          </p:nvPr>
        </p:nvGraphicFramePr>
        <p:xfrm>
          <a:off x="1671484" y="4747113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 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Directs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DO NOT MISS ANY DAY OF SCHOOL </a:t>
            </a:r>
          </a:p>
          <a:p>
            <a:r>
              <a:rPr lang="en-US" dirty="0"/>
              <a:t>Your classmates will hate you.  </a:t>
            </a:r>
          </a:p>
          <a:p>
            <a:r>
              <a:rPr lang="en-US" dirty="0" smtClean="0"/>
              <a:t>(</a:t>
            </a:r>
            <a:r>
              <a:rPr lang="en-US" dirty="0"/>
              <a:t>think ahead, don’t pick a partner who will miss school often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When one member of the group is absent, the other two rehearse the only scene they can. </a:t>
            </a:r>
          </a:p>
          <a:p>
            <a:r>
              <a:rPr lang="en-US" dirty="0" smtClean="0"/>
              <a:t>When 2 are missing, Help another group </a:t>
            </a:r>
          </a:p>
          <a:p>
            <a:r>
              <a:rPr lang="en-US" dirty="0" smtClean="0"/>
              <a:t>When someone is chronically missing, they will be removed from the group and assigned to something else….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Celtx</a:t>
            </a:r>
            <a:r>
              <a:rPr lang="en-US" dirty="0" smtClean="0"/>
              <a:t> Software?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15 day free trial</a:t>
            </a:r>
          </a:p>
          <a:p>
            <a:pPr lvl="0"/>
            <a:r>
              <a:rPr lang="en-US" b="1" dirty="0" smtClean="0"/>
              <a:t>Register email</a:t>
            </a:r>
            <a:endParaRPr lang="en-US" dirty="0" smtClean="0"/>
          </a:p>
          <a:p>
            <a:r>
              <a:rPr lang="en-US" dirty="0" smtClean="0"/>
              <a:t>Great quick software</a:t>
            </a:r>
          </a:p>
          <a:p>
            <a:r>
              <a:rPr lang="en-US" dirty="0" smtClean="0"/>
              <a:t>Have a plan and Skeleton before you write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316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Bellwork</vt:lpstr>
      <vt:lpstr>Routines </vt:lpstr>
      <vt:lpstr>10 minute Scenes </vt:lpstr>
      <vt:lpstr>Guidelines</vt:lpstr>
      <vt:lpstr>Idea</vt:lpstr>
      <vt:lpstr>Example</vt:lpstr>
      <vt:lpstr>Rehearsal Schedule</vt:lpstr>
      <vt:lpstr>Absences</vt:lpstr>
      <vt:lpstr>Celtx Software?</vt:lpstr>
      <vt:lpstr>Guidelines</vt:lpstr>
    </vt:vector>
  </TitlesOfParts>
  <Company>Univeristy of Idaho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(Friday Aug 26)</dc:title>
  <dc:creator>Gabriel White</dc:creator>
  <cp:lastModifiedBy>Gary White</cp:lastModifiedBy>
  <cp:revision>32</cp:revision>
  <cp:lastPrinted>2014-08-18T22:09:28Z</cp:lastPrinted>
  <dcterms:created xsi:type="dcterms:W3CDTF">2012-01-16T06:44:47Z</dcterms:created>
  <dcterms:modified xsi:type="dcterms:W3CDTF">2014-08-19T15:08:44Z</dcterms:modified>
</cp:coreProperties>
</file>